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77"/>
  </p:normalViewPr>
  <p:slideViewPr>
    <p:cSldViewPr snapToGrid="0">
      <p:cViewPr varScale="1">
        <p:scale>
          <a:sx n="87" d="100"/>
          <a:sy n="87" d="100"/>
        </p:scale>
        <p:origin x="144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D8EF-61DB-7BB6-C133-7215F7A8D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6FCFE9-4B14-79BB-4D18-947CC9455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192BF-2A36-4C79-D9BC-04A6BCAA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6E435-D5E5-34D2-9129-C7E798E3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4B70-D932-6668-A6A0-13F1DA9A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7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607A-0C3E-4C62-8602-BA9F8E96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52F53-F73B-57C5-5189-6FF83F3E1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00FD6-1C21-7EA6-8814-EB6B7E2E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98769-7182-07DE-4AA6-C39A72F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7788D-83C8-2789-4554-BF87E459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5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526075-72E0-D8EF-6641-E0B07AE33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E470F-08E7-BEC6-A066-416982233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27EE5-B70F-314E-EB56-75936B1D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04FCA-E469-BD5E-8C37-84224A07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0A1A8-5D87-5C28-EE89-1C7DF6269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0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5688F-7067-A513-502C-A2EF8602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16EA7-DE43-E3EF-35D4-E0872828E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C7C5A-2330-F4B2-612B-41257E8C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918E8-51FF-00A4-8CF4-17250B45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CEAE8-DBCA-2DD4-6391-E4AA4520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5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8356-C27B-F4F6-E01E-C5037E983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BE83E-589A-4E9C-AD4E-451E4F810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E24D3-7A9A-2E47-1359-54CEB313A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7E958-200E-5F53-2884-6ED6EF7F8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CDB7-E4E3-55A9-A096-F00A986AD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1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1B85-8B71-CB0D-6BEC-7A00BABAF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63911-D633-C712-198D-B56EDA347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4B028-B752-C0A4-190C-19BE41E18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77FF5-5638-138F-5F23-F99F78A9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FE1FA-9B8C-AAA8-AEA9-36B1967DB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E5643-407B-C334-7C68-008EE90D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2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19F29-E4B0-A4AF-B8A0-2A5C5ED1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CE8C0-EFAB-F7E1-7024-955C87AC0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6259E4-2578-2AA5-7317-40384007D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B6CE35-0B43-C666-6876-AB42AD020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0C09EB-BC94-BF36-8939-2AFF5FE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421642-9319-DD90-D795-4E6D2E16C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EA42C9-180B-2B4B-59B9-7ABE700F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906B4-24DD-5EDF-8770-84BDBAB6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2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B171-4E0B-2B5D-3BED-00E54D89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6AF82-6144-DBFD-11E1-08DF191AD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EE26F-CC0F-6DB9-ADAB-4B7E33E1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CB5C0-7C81-2827-3B3B-F73803E35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4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2C7DEC-3B5B-C9D5-2CFC-4F896608C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675F0-0D98-E1EF-B0EB-E4E563DA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69636-DCB4-5C87-AE5F-9BCBAC706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9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B9A79-6958-EDD3-D1AE-55F07329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435D-6828-EE25-5168-77AE8CBC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169EF-C3F9-0D08-26EB-99906D44F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98E3A-1071-581F-6C73-917DA7269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42EF1-F782-77D7-7DCF-5C92621C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C1DAD-D2C8-F0A9-876C-FA149398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1213E-EF73-F1B5-7894-B1A29221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253A-1591-2DE7-C5D8-69C896C13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D9661-F1A1-18A7-89FB-A51EC1FCD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20CA6-925E-0EEB-AC58-F0D2F338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98150-B8CD-C055-4669-CBA4D6927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4D2D9-B91F-7193-D378-5D75430E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5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CF67E-EC82-8F09-3E2F-E5D8E6DB3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2EE79-7F57-AA78-BBF4-CAE9EF624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208E7-1FAB-04C3-13FA-A79CCCBFA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7A5E99-AD3D-6645-8E7A-2E2E68F30B51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2284A-56BA-2562-3C30-0B9AE9A04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0F150-AA1F-8868-93B2-93910C5D9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ED3FE1-A1C9-A34C-B136-A6AAFAEB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8A3C-E49E-69AB-9DDC-3A87C12E2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2" y="387611"/>
            <a:ext cx="10872786" cy="1655762"/>
          </a:xfrm>
        </p:spPr>
        <p:txBody>
          <a:bodyPr>
            <a:normAutofit/>
          </a:bodyPr>
          <a:lstStyle/>
          <a:p>
            <a:r>
              <a:rPr lang="en-US" sz="3600" dirty="0"/>
              <a:t>Mrs. Ates and Mrs. Taylor </a:t>
            </a:r>
            <a:r>
              <a:rPr lang="en-US" sz="3600"/>
              <a:t>English 2025-26</a:t>
            </a:r>
            <a:br>
              <a:rPr lang="en-US" sz="3600" dirty="0"/>
            </a:br>
            <a:r>
              <a:rPr lang="en-US" sz="3600" dirty="0"/>
              <a:t>6</a:t>
            </a:r>
            <a:r>
              <a:rPr lang="en-US" sz="3600" baseline="30000" dirty="0"/>
              <a:t>th</a:t>
            </a:r>
            <a:r>
              <a:rPr lang="en-US" sz="3600" dirty="0"/>
              <a:t>, 7</a:t>
            </a:r>
            <a:r>
              <a:rPr lang="en-US" sz="3600" baseline="30000" dirty="0"/>
              <a:t>th</a:t>
            </a:r>
            <a:r>
              <a:rPr lang="en-US" sz="3600" dirty="0"/>
              <a:t>, 8</a:t>
            </a:r>
            <a:r>
              <a:rPr lang="en-US" sz="3600" baseline="30000" dirty="0"/>
              <a:t>th</a:t>
            </a:r>
            <a:r>
              <a:rPr lang="en-US" sz="3600" dirty="0"/>
              <a:t>, and 9</a:t>
            </a:r>
            <a:r>
              <a:rPr lang="en-US" sz="3600" baseline="30000" dirty="0"/>
              <a:t>th</a:t>
            </a:r>
            <a:r>
              <a:rPr lang="en-US" sz="3600" dirty="0"/>
              <a:t> Grades</a:t>
            </a:r>
            <a:br>
              <a:rPr lang="en-US" sz="3600" dirty="0"/>
            </a:br>
            <a:r>
              <a:rPr lang="en-US" sz="3600" dirty="0"/>
              <a:t>Summer One-Pager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0B43E-71AB-8F36-6095-C07B97B1C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5200"/>
            <a:ext cx="9144000" cy="425328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 addition to the novel writing assignment, students will create a one-pager activity </a:t>
            </a:r>
            <a:r>
              <a:rPr lang="en-US" b="1" dirty="0"/>
              <a:t>(minimum size 12” x 18”) </a:t>
            </a:r>
            <a:r>
              <a:rPr lang="en-US" dirty="0"/>
              <a:t>as part of their summer reading novel grades.</a:t>
            </a:r>
          </a:p>
          <a:p>
            <a:pPr algn="l"/>
            <a:r>
              <a:rPr lang="en-US" b="1" u="sng" dirty="0"/>
              <a:t>One-Pager Instructions</a:t>
            </a:r>
          </a:p>
          <a:p>
            <a:pPr marL="457200" indent="-457200" algn="l">
              <a:buAutoNum type="arabicPeriod"/>
            </a:pPr>
            <a:r>
              <a:rPr lang="en-US" b="1" dirty="0"/>
              <a:t>Look over each activity idea on the choice board.</a:t>
            </a:r>
          </a:p>
          <a:p>
            <a:pPr marL="457200" indent="-457200" algn="l">
              <a:buAutoNum type="arabicPeriod"/>
            </a:pPr>
            <a:r>
              <a:rPr lang="en-US" b="1" dirty="0"/>
              <a:t>Everyone will choose the “Get Started” square (very first square) to add to their One-Pager.</a:t>
            </a:r>
          </a:p>
          <a:p>
            <a:pPr marL="457200" indent="-457200" algn="l">
              <a:buAutoNum type="arabicPeriod"/>
            </a:pPr>
            <a:r>
              <a:rPr lang="en-US" b="1" dirty="0"/>
              <a:t>Choose </a:t>
            </a:r>
            <a:r>
              <a:rPr lang="en-US" b="1" u="sng" dirty="0"/>
              <a:t>4 more activity squares </a:t>
            </a:r>
            <a:r>
              <a:rPr lang="en-US" b="1" dirty="0"/>
              <a:t>from the choice board to put on your one-pager poster.</a:t>
            </a:r>
          </a:p>
          <a:p>
            <a:pPr marL="457200" indent="-457200" algn="l">
              <a:buAutoNum type="arabicPeriod"/>
            </a:pPr>
            <a:r>
              <a:rPr lang="en-US" b="1" dirty="0"/>
              <a:t>Follow the guidelines on the rubric.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0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109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Mrs. Ates and Mrs. Taylor English 2025-26 6th, 7th, 8th, and 9th Grades Summer One-Pager Instructions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Taylor English 2024-25 6th, 7th, 8th, and 9th Grades Summer One-Pager Instructions</dc:title>
  <dc:creator>Stephanie Taylor</dc:creator>
  <cp:lastModifiedBy>Stephanie Taylor</cp:lastModifiedBy>
  <cp:revision>3</cp:revision>
  <dcterms:created xsi:type="dcterms:W3CDTF">2024-05-06T19:12:16Z</dcterms:created>
  <dcterms:modified xsi:type="dcterms:W3CDTF">2025-05-08T16:20:38Z</dcterms:modified>
</cp:coreProperties>
</file>